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4507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16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04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053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9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006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84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30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7497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535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8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86CF9-F97E-4DD9-BC53-EAB3C95CAAB7}" type="datetimeFigureOut">
              <a:rPr lang="pt-BR" smtClean="0"/>
              <a:pPr/>
              <a:t>03/03/2022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C5BE1-4063-423B-BEE2-24583285154B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3341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64" y="0"/>
            <a:ext cx="9666936" cy="1152257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331852" y="1329823"/>
            <a:ext cx="6143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 smtClean="0">
                <a:latin typeface="Gungsuh" panose="02030600000101010101" pitchFamily="18" charset="-127"/>
                <a:ea typeface="Gungsuh" panose="02030600000101010101" pitchFamily="18" charset="-127"/>
              </a:rPr>
              <a:t>Re-registration</a:t>
            </a:r>
            <a:r>
              <a:rPr lang="pt-BR" sz="24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 </a:t>
            </a:r>
            <a:r>
              <a:rPr lang="pt-BR" sz="2400" dirty="0" err="1" smtClean="0">
                <a:latin typeface="Gungsuh" panose="02030600000101010101" pitchFamily="18" charset="-127"/>
                <a:ea typeface="Gungsuh" panose="02030600000101010101" pitchFamily="18" charset="-127"/>
              </a:rPr>
              <a:t>information</a:t>
            </a:r>
            <a:r>
              <a:rPr lang="pt-BR" sz="24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 </a:t>
            </a:r>
            <a:r>
              <a:rPr lang="pt-BR" sz="2400" dirty="0" err="1" smtClean="0">
                <a:latin typeface="Gungsuh" panose="02030600000101010101" pitchFamily="18" charset="-127"/>
                <a:ea typeface="Gungsuh" panose="02030600000101010101" pitchFamily="18" charset="-127"/>
              </a:rPr>
              <a:t>guide</a:t>
            </a:r>
            <a:endParaRPr lang="pt-BR" sz="24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468967" y="2064510"/>
            <a:ext cx="6143223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ea typeface="Gungsuh" panose="02030600000101010101" pitchFamily="18" charset="-127"/>
              </a:rPr>
              <a:t>1</a:t>
            </a:r>
            <a:r>
              <a:rPr lang="pt-BR" baseline="30000" dirty="0" smtClean="0">
                <a:ea typeface="Gungsuh" panose="02030600000101010101" pitchFamily="18" charset="-127"/>
              </a:rPr>
              <a:t>st</a:t>
            </a:r>
            <a:r>
              <a:rPr lang="pt-BR" dirty="0" smtClean="0">
                <a:ea typeface="Gungsuh" panose="02030600000101010101" pitchFamily="18" charset="-127"/>
              </a:rPr>
              <a:t> Step: </a:t>
            </a:r>
            <a:r>
              <a:rPr lang="pt-BR" dirty="0" smtClean="0">
                <a:ea typeface="Gungsuh" panose="02030600000101010101" pitchFamily="18" charset="-127"/>
              </a:rPr>
              <a:t>Complete your personal data in the form: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First and Last Name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Citizenship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Dat of birth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Document 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E-mail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Phone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Occupation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Gender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Address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City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Country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Karate Style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Years of practice</a:t>
            </a:r>
            <a:endParaRPr lang="pt-BR" sz="1600" dirty="0" smtClean="0">
              <a:ea typeface="Gungsuh" panose="02030600000101010101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dirty="0">
              <a:ea typeface="Gungsuh" panose="02030600000101010101" pitchFamily="18" charset="-127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721" y="5813727"/>
            <a:ext cx="6691700" cy="10442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86" y="1329823"/>
            <a:ext cx="4211281" cy="520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3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64" y="0"/>
            <a:ext cx="9666936" cy="1152257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331852" y="1329823"/>
            <a:ext cx="6143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 smtClean="0">
                <a:latin typeface="Gungsuh" panose="02030600000101010101" pitchFamily="18" charset="-127"/>
                <a:ea typeface="Gungsuh" panose="02030600000101010101" pitchFamily="18" charset="-127"/>
              </a:rPr>
              <a:t>Re-registration</a:t>
            </a:r>
            <a:r>
              <a:rPr lang="pt-BR" sz="24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 </a:t>
            </a:r>
            <a:r>
              <a:rPr lang="pt-BR" sz="2400" dirty="0" err="1" smtClean="0">
                <a:latin typeface="Gungsuh" panose="02030600000101010101" pitchFamily="18" charset="-127"/>
                <a:ea typeface="Gungsuh" panose="02030600000101010101" pitchFamily="18" charset="-127"/>
              </a:rPr>
              <a:t>information</a:t>
            </a:r>
            <a:r>
              <a:rPr lang="pt-BR" sz="24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 </a:t>
            </a:r>
            <a:r>
              <a:rPr lang="pt-BR" sz="2400" dirty="0" err="1" smtClean="0">
                <a:latin typeface="Gungsuh" panose="02030600000101010101" pitchFamily="18" charset="-127"/>
                <a:ea typeface="Gungsuh" panose="02030600000101010101" pitchFamily="18" charset="-127"/>
              </a:rPr>
              <a:t>guide</a:t>
            </a:r>
            <a:endParaRPr lang="pt-BR" sz="24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468967" y="2301716"/>
            <a:ext cx="73538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ea typeface="Gungsuh" panose="02030600000101010101" pitchFamily="18" charset="-127"/>
              </a:rPr>
              <a:t>2</a:t>
            </a:r>
            <a:r>
              <a:rPr lang="pt-BR" baseline="30000" dirty="0" smtClean="0">
                <a:ea typeface="Gungsuh" panose="02030600000101010101" pitchFamily="18" charset="-127"/>
              </a:rPr>
              <a:t>nd</a:t>
            </a:r>
            <a:r>
              <a:rPr lang="pt-BR" dirty="0" smtClean="0">
                <a:ea typeface="Gungsuh" panose="02030600000101010101" pitchFamily="18" charset="-127"/>
              </a:rPr>
              <a:t> Step: </a:t>
            </a:r>
            <a:r>
              <a:rPr lang="en-US" dirty="0" smtClean="0">
                <a:ea typeface="Gungsuh" panose="02030600000101010101" pitchFamily="18" charset="-127"/>
              </a:rPr>
              <a:t>Scroll down and inform data about Graduation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ea typeface="Gungsuh" panose="02030600000101010101" pitchFamily="18" charset="-127"/>
              </a:rPr>
              <a:t>Current Graduation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ea typeface="Gungsuh" panose="02030600000101010101" pitchFamily="18" charset="-127"/>
              </a:rPr>
              <a:t>Date of Last Graduation 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Examiners</a:t>
            </a:r>
            <a:endParaRPr lang="pt-BR" sz="1600" dirty="0">
              <a:ea typeface="Gungsuh" panose="02030600000101010101" pitchFamily="18" charset="-127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721" y="5813727"/>
            <a:ext cx="6691700" cy="1044273"/>
          </a:xfrm>
          <a:prstGeom prst="rect">
            <a:avLst/>
          </a:prstGeom>
        </p:spPr>
      </p:pic>
      <p:sp>
        <p:nvSpPr>
          <p:cNvPr id="12" name="CaixaDeTexto 8"/>
          <p:cNvSpPr txBox="1"/>
          <p:nvPr/>
        </p:nvSpPr>
        <p:spPr>
          <a:xfrm>
            <a:off x="4468967" y="3793678"/>
            <a:ext cx="73538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ea typeface="Gungsuh" panose="02030600000101010101" pitchFamily="18" charset="-127"/>
              </a:rPr>
              <a:t>3</a:t>
            </a:r>
            <a:r>
              <a:rPr lang="pt-BR" baseline="30000" dirty="0" smtClean="0">
                <a:ea typeface="Gungsuh" panose="02030600000101010101" pitchFamily="18" charset="-127"/>
              </a:rPr>
              <a:t>rd</a:t>
            </a:r>
            <a:r>
              <a:rPr lang="pt-BR" dirty="0" smtClean="0">
                <a:ea typeface="Gungsuh" panose="02030600000101010101" pitchFamily="18" charset="-127"/>
              </a:rPr>
              <a:t> Step: </a:t>
            </a:r>
            <a:r>
              <a:rPr lang="en-US" dirty="0" smtClean="0">
                <a:ea typeface="Gungsuh" panose="02030600000101010101" pitchFamily="18" charset="-127"/>
              </a:rPr>
              <a:t>Scroll down and inform data about Courses and Technical Qualification if any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Judge Class Kata/Kumite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Examiner Class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ea typeface="Gungsuh" panose="02030600000101010101" pitchFamily="18" charset="-127"/>
              </a:rPr>
              <a:t>Coache Class</a:t>
            </a:r>
            <a:endParaRPr lang="pt-BR" sz="1600" dirty="0">
              <a:ea typeface="Gungsuh" panose="02030600000101010101" pitchFamily="18" charset="-127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87" y="2064510"/>
            <a:ext cx="4329980" cy="294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4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5592275" y="3674486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dirty="0" smtClean="0">
              <a:ea typeface="Gungsuh" panose="02030600000101010101" pitchFamily="18" charset="-127"/>
            </a:endParaRPr>
          </a:p>
          <a:p>
            <a:pPr algn="ctr"/>
            <a:r>
              <a:rPr lang="en-US" dirty="0" smtClean="0">
                <a:ea typeface="Gungsuh" panose="02030600000101010101" pitchFamily="18" charset="-127"/>
              </a:rPr>
              <a:t>Important</a:t>
            </a:r>
            <a:r>
              <a:rPr lang="en-US" dirty="0" smtClean="0">
                <a:ea typeface="Gungsuh" panose="02030600000101010101" pitchFamily="18" charset="-127"/>
              </a:rPr>
              <a:t>:</a:t>
            </a:r>
          </a:p>
          <a:p>
            <a:pPr algn="ctr"/>
            <a:endParaRPr lang="en-US" dirty="0" smtClean="0">
              <a:ea typeface="Gungsuh" panose="02030600000101010101" pitchFamily="18" charset="-127"/>
            </a:endParaRPr>
          </a:p>
          <a:p>
            <a:pPr algn="ctr"/>
            <a:r>
              <a:rPr lang="en-US" dirty="0" smtClean="0">
                <a:ea typeface="Gungsuh" panose="02030600000101010101" pitchFamily="18" charset="-127"/>
              </a:rPr>
              <a:t>Use the TAB key of the computer to move from field to field</a:t>
            </a:r>
          </a:p>
          <a:p>
            <a:pPr algn="ctr"/>
            <a:endParaRPr lang="en-US" dirty="0" smtClean="0">
              <a:ea typeface="Gungsuh" panose="02030600000101010101" pitchFamily="18" charset="-127"/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  <a:ea typeface="Gungsuh" panose="02030600000101010101" pitchFamily="18" charset="-127"/>
              </a:rPr>
              <a:t>NO NEED TO PRINT or SIGN THE FORM</a:t>
            </a:r>
          </a:p>
          <a:p>
            <a:pPr algn="ctr"/>
            <a:endParaRPr lang="en-US" dirty="0">
              <a:ea typeface="Gungsuh" panose="02030600000101010101" pitchFamily="18" charset="-127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721" y="5813727"/>
            <a:ext cx="6691700" cy="1044273"/>
          </a:xfrm>
          <a:prstGeom prst="rect">
            <a:avLst/>
          </a:prstGeom>
        </p:spPr>
      </p:pic>
      <p:sp>
        <p:nvSpPr>
          <p:cNvPr id="7" name="CaixaDeTexto 9"/>
          <p:cNvSpPr txBox="1"/>
          <p:nvPr/>
        </p:nvSpPr>
        <p:spPr>
          <a:xfrm>
            <a:off x="5523721" y="1187581"/>
            <a:ext cx="6282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>
                <a:ea typeface="Gungsuh" panose="02030600000101010101" pitchFamily="18" charset="-127"/>
              </a:rPr>
              <a:t>4</a:t>
            </a:r>
            <a:r>
              <a:rPr lang="pt-BR" sz="2000" baseline="30000" dirty="0" smtClean="0">
                <a:ea typeface="Gungsuh" panose="02030600000101010101" pitchFamily="18" charset="-127"/>
              </a:rPr>
              <a:t>th</a:t>
            </a:r>
            <a:r>
              <a:rPr lang="pt-BR" sz="2000" dirty="0" smtClean="0">
                <a:ea typeface="Gungsuh" panose="02030600000101010101" pitchFamily="18" charset="-127"/>
              </a:rPr>
              <a:t> Step: Upload c</a:t>
            </a:r>
            <a:r>
              <a:rPr lang="en-US" sz="2000" dirty="0" err="1" smtClean="0">
                <a:ea typeface="Gungsuh" panose="02030600000101010101" pitchFamily="18" charset="-127"/>
              </a:rPr>
              <a:t>opies</a:t>
            </a:r>
            <a:r>
              <a:rPr lang="en-US" sz="2000" dirty="0" smtClean="0">
                <a:ea typeface="Gungsuh" panose="02030600000101010101" pitchFamily="18" charset="-127"/>
              </a:rPr>
              <a:t> </a:t>
            </a:r>
            <a:r>
              <a:rPr lang="en-US" sz="2000" dirty="0" smtClean="0">
                <a:ea typeface="Gungsuh" panose="02030600000101010101" pitchFamily="18" charset="-127"/>
              </a:rPr>
              <a:t>of your certificates of DAN issued by the National </a:t>
            </a:r>
            <a:r>
              <a:rPr lang="en-US" sz="2000" dirty="0" smtClean="0">
                <a:ea typeface="Gungsuh" panose="02030600000101010101" pitchFamily="18" charset="-127"/>
              </a:rPr>
              <a:t>Federation and ITKF if any</a:t>
            </a:r>
          </a:p>
          <a:p>
            <a:pPr algn="ctr"/>
            <a:endParaRPr lang="en-US" sz="2000" dirty="0">
              <a:ea typeface="Gungsuh" panose="02030600000101010101" pitchFamily="18" charset="-127"/>
            </a:endParaRPr>
          </a:p>
          <a:p>
            <a:pPr algn="ctr"/>
            <a:endParaRPr lang="pt-BR" sz="2000" dirty="0">
              <a:ea typeface="Gungsuh" panose="02030600000101010101" pitchFamily="18" charset="-127"/>
            </a:endParaRPr>
          </a:p>
        </p:txBody>
      </p:sp>
      <p:sp>
        <p:nvSpPr>
          <p:cNvPr id="8" name="CaixaDeTexto 8"/>
          <p:cNvSpPr txBox="1"/>
          <p:nvPr/>
        </p:nvSpPr>
        <p:spPr>
          <a:xfrm>
            <a:off x="5523721" y="2181265"/>
            <a:ext cx="6282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ea typeface="Gungsuh" panose="02030600000101010101" pitchFamily="18" charset="-127"/>
              </a:rPr>
              <a:t>5</a:t>
            </a:r>
            <a:r>
              <a:rPr lang="pt-BR" baseline="30000" dirty="0" smtClean="0">
                <a:ea typeface="Gungsuh" panose="02030600000101010101" pitchFamily="18" charset="-127"/>
              </a:rPr>
              <a:t>th</a:t>
            </a:r>
            <a:r>
              <a:rPr lang="pt-BR" dirty="0" smtClean="0">
                <a:ea typeface="Gungsuh" panose="02030600000101010101" pitchFamily="18" charset="-127"/>
              </a:rPr>
              <a:t> Step: </a:t>
            </a:r>
            <a:r>
              <a:rPr lang="en-US" dirty="0" smtClean="0">
                <a:ea typeface="Gungsuh" panose="02030600000101010101" pitchFamily="18" charset="-127"/>
              </a:rPr>
              <a:t>Inform whether you authorize or not your name to be listed on the ITKF website</a:t>
            </a:r>
            <a:endParaRPr lang="pt-BR" dirty="0">
              <a:ea typeface="Gungsuh" panose="02030600000101010101" pitchFamily="18" charset="-127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09" y="1324881"/>
            <a:ext cx="5016262" cy="3005430"/>
          </a:xfrm>
          <a:prstGeom prst="rect">
            <a:avLst/>
          </a:prstGeom>
        </p:spPr>
      </p:pic>
      <p:sp>
        <p:nvSpPr>
          <p:cNvPr id="10" name="CaixaDeTexto 8"/>
          <p:cNvSpPr txBox="1"/>
          <p:nvPr/>
        </p:nvSpPr>
        <p:spPr>
          <a:xfrm>
            <a:off x="5498838" y="3126767"/>
            <a:ext cx="628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ea typeface="Gungsuh" panose="02030600000101010101" pitchFamily="18" charset="-127"/>
              </a:rPr>
              <a:t>6</a:t>
            </a:r>
            <a:r>
              <a:rPr lang="pt-BR" baseline="30000" dirty="0" smtClean="0">
                <a:ea typeface="Gungsuh" panose="02030600000101010101" pitchFamily="18" charset="-127"/>
              </a:rPr>
              <a:t>th</a:t>
            </a:r>
            <a:r>
              <a:rPr lang="pt-BR" dirty="0" smtClean="0">
                <a:ea typeface="Gungsuh" panose="02030600000101010101" pitchFamily="18" charset="-127"/>
              </a:rPr>
              <a:t> Step: </a:t>
            </a:r>
            <a:r>
              <a:rPr lang="en-US" dirty="0" smtClean="0">
                <a:ea typeface="Gungsuh" panose="02030600000101010101" pitchFamily="18" charset="-127"/>
              </a:rPr>
              <a:t>Click the button Save to submit</a:t>
            </a:r>
            <a:endParaRPr lang="pt-BR" dirty="0">
              <a:ea typeface="Gungsuh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303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148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Gungsuh</vt:lpstr>
      <vt:lpstr>Tema do Office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</dc:creator>
  <cp:lastModifiedBy>Franco, Joarez</cp:lastModifiedBy>
  <cp:revision>9</cp:revision>
  <dcterms:created xsi:type="dcterms:W3CDTF">2021-04-13T19:28:37Z</dcterms:created>
  <dcterms:modified xsi:type="dcterms:W3CDTF">2022-03-03T17:00:38Z</dcterms:modified>
</cp:coreProperties>
</file>